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8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17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1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0249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8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7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1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2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7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0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/>
              <a:t>Природа России в проекте «</a:t>
            </a:r>
            <a:r>
              <a:rPr lang="ru-RU" sz="6000" dirty="0" err="1"/>
              <a:t>БиоСказки</a:t>
            </a:r>
            <a:r>
              <a:rPr lang="ru-RU" sz="60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/>
              <a:t>Ю.А. </a:t>
            </a:r>
            <a:r>
              <a:rPr lang="ru-RU" b="1" dirty="0" smtClean="0"/>
              <a:t>Алексеев</a:t>
            </a:r>
            <a:r>
              <a:rPr lang="ru-RU" b="1" dirty="0"/>
              <a:t>, С.Ф. </a:t>
            </a:r>
            <a:r>
              <a:rPr lang="ru-RU" b="1" dirty="0" err="1"/>
              <a:t>Хрибар</a:t>
            </a:r>
            <a:endParaRPr lang="ru-RU" b="1" dirty="0"/>
          </a:p>
          <a:p>
            <a:pPr algn="r"/>
            <a:r>
              <a:rPr lang="ru-RU" dirty="0" smtClean="0"/>
              <a:t>Отдел экологии </a:t>
            </a:r>
            <a:r>
              <a:rPr lang="ru-RU" dirty="0"/>
              <a:t>и </a:t>
            </a:r>
            <a:r>
              <a:rPr lang="ru-RU" dirty="0" smtClean="0"/>
              <a:t>физиологии, </a:t>
            </a:r>
            <a:br>
              <a:rPr lang="ru-RU" dirty="0" smtClean="0"/>
            </a:br>
            <a:r>
              <a:rPr lang="ru-RU" dirty="0" smtClean="0"/>
              <a:t>Государственный биологический музей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</a:t>
            </a:r>
            <a:r>
              <a:rPr lang="ru-RU" dirty="0" err="1" smtClean="0"/>
              <a:t>Био</a:t>
            </a:r>
            <a:r>
              <a:rPr lang="ru-RU" dirty="0" err="1" smtClean="0"/>
              <a:t>Сказки</a:t>
            </a:r>
            <a:r>
              <a:rPr lang="ru-RU" dirty="0" smtClean="0"/>
              <a:t>» — это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… попытка взглянуть на мир живой природы с новой для Биологического музея стороны.</a:t>
            </a:r>
          </a:p>
          <a:p>
            <a:r>
              <a:rPr lang="ru-RU" dirty="0" smtClean="0"/>
              <a:t>… знакомство с фольклором народов России и мира в целом.</a:t>
            </a:r>
          </a:p>
          <a:p>
            <a:r>
              <a:rPr lang="ru-RU" dirty="0" smtClean="0"/>
              <a:t>… попытка сделать рассказ о животных не только познавательным, но и увлекательным.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6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в </a:t>
            </a:r>
            <a:r>
              <a:rPr lang="ru-RU" dirty="0" smtClean="0"/>
              <a:t>экологическом </a:t>
            </a:r>
            <a:r>
              <a:rPr lang="ru-RU" dirty="0" smtClean="0"/>
              <a:t>просвещении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традиционных культурах сказка служит средством передачи экологических знаний.</a:t>
            </a:r>
            <a:endParaRPr lang="ru-RU" dirty="0" smtClean="0"/>
          </a:p>
          <a:p>
            <a:r>
              <a:rPr lang="ru-RU" dirty="0" smtClean="0"/>
              <a:t>Включение сказок и других элементов национального фольклора способствует воспитанию любви к родному краю и гуманного отношения к природе. </a:t>
            </a:r>
            <a:endParaRPr lang="ru-RU" dirty="0" smtClean="0"/>
          </a:p>
          <a:p>
            <a:r>
              <a:rPr lang="ru-RU" dirty="0" smtClean="0"/>
              <a:t>Использование авторских сказок в экологическом образовании позволяет в завлекательной форме передать детям достоверные знания об окружающей 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6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Сказочные экскурсии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45573" y="1905000"/>
            <a:ext cx="4811290" cy="660400"/>
          </a:xfrm>
        </p:spPr>
        <p:txBody>
          <a:bodyPr/>
          <a:lstStyle/>
          <a:p>
            <a:pPr algn="r"/>
            <a:r>
              <a:rPr lang="ru-RU" sz="2000" dirty="0" smtClean="0"/>
              <a:t>Интерактивное занятие </a:t>
            </a:r>
            <a:br>
              <a:rPr lang="ru-RU" sz="2000" dirty="0" smtClean="0"/>
            </a:br>
            <a:r>
              <a:rPr lang="ru-RU" sz="2000" dirty="0" smtClean="0"/>
              <a:t>«Жизнь в каменном веке»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73" y="2680167"/>
            <a:ext cx="4811290" cy="320752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88008" y="5232400"/>
            <a:ext cx="4816603" cy="655294"/>
          </a:xfrm>
        </p:spPr>
        <p:txBody>
          <a:bodyPr anchor="t"/>
          <a:lstStyle/>
          <a:p>
            <a:r>
              <a:rPr lang="ru-RU" sz="2000" dirty="0" smtClean="0"/>
              <a:t>Экскурсия</a:t>
            </a:r>
            <a:br>
              <a:rPr lang="ru-RU" sz="2000" dirty="0" smtClean="0"/>
            </a:br>
            <a:r>
              <a:rPr lang="ru-RU" sz="2000" dirty="0" smtClean="0"/>
              <a:t>«Животные в мифах и легендах»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08" y="1905000"/>
            <a:ext cx="4816603" cy="3200400"/>
          </a:xfrm>
        </p:spPr>
      </p:pic>
    </p:spTree>
    <p:extLst>
      <p:ext uri="{BB962C8B-B14F-4D97-AF65-F5344CB8AC3E}">
        <p14:creationId xmlns:p14="http://schemas.microsoft.com/office/powerpoint/2010/main" val="34367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72890"/>
          </a:xfrm>
        </p:spPr>
        <p:txBody>
          <a:bodyPr/>
          <a:lstStyle/>
          <a:p>
            <a:r>
              <a:rPr lang="ru-RU" dirty="0" smtClean="0"/>
              <a:t>Сказочные выставки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7912" y="5222030"/>
            <a:ext cx="4776787" cy="852773"/>
          </a:xfrm>
        </p:spPr>
        <p:txBody>
          <a:bodyPr anchor="t"/>
          <a:lstStyle/>
          <a:p>
            <a:pPr algn="r"/>
            <a:r>
              <a:rPr lang="ru-RU" sz="2000" dirty="0" smtClean="0"/>
              <a:t>Фрагмент выставки «</a:t>
            </a:r>
            <a:r>
              <a:rPr lang="ru-RU" sz="2000" dirty="0" err="1" smtClean="0"/>
              <a:t>Искпедиция</a:t>
            </a:r>
            <a:r>
              <a:rPr lang="ru-RU" sz="2000" dirty="0" smtClean="0"/>
              <a:t> в страну Винни-Пуха»</a:t>
            </a:r>
            <a:endParaRPr lang="ru-RU" sz="2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1648994"/>
            <a:ext cx="4776787" cy="357303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02820" y="1610893"/>
            <a:ext cx="5601791" cy="741789"/>
          </a:xfrm>
        </p:spPr>
        <p:txBody>
          <a:bodyPr/>
          <a:lstStyle/>
          <a:p>
            <a:r>
              <a:rPr lang="ru-RU" sz="2000" dirty="0" smtClean="0"/>
              <a:t>Экскурсия по выставке «Когда ты ростом с муравья»</a:t>
            </a:r>
            <a:endParaRPr lang="ru-RU" sz="20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20" y="2352683"/>
            <a:ext cx="5601791" cy="3722120"/>
          </a:xfrm>
        </p:spPr>
      </p:pic>
    </p:spTree>
    <p:extLst>
      <p:ext uri="{BB962C8B-B14F-4D97-AF65-F5344CB8AC3E}">
        <p14:creationId xmlns:p14="http://schemas.microsoft.com/office/powerpoint/2010/main" val="26089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17" y="515382"/>
            <a:ext cx="9500949" cy="5352018"/>
          </a:xfrm>
        </p:spPr>
      </p:pic>
    </p:spTree>
    <p:extLst>
      <p:ext uri="{BB962C8B-B14F-4D97-AF65-F5344CB8AC3E}">
        <p14:creationId xmlns:p14="http://schemas.microsoft.com/office/powerpoint/2010/main" val="4834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97985"/>
          </a:xfrm>
        </p:spPr>
        <p:txBody>
          <a:bodyPr/>
          <a:lstStyle/>
          <a:p>
            <a:r>
              <a:rPr lang="ru-RU" dirty="0" smtClean="0"/>
              <a:t>Анатомия ролика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1" y="1622095"/>
            <a:ext cx="6235700" cy="4413092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089901" y="1622095"/>
            <a:ext cx="3414709" cy="4413092"/>
          </a:xfrm>
        </p:spPr>
        <p:txBody>
          <a:bodyPr/>
          <a:lstStyle/>
          <a:p>
            <a:r>
              <a:rPr lang="ru-RU" dirty="0"/>
              <a:t>Сказка</a:t>
            </a:r>
          </a:p>
          <a:p>
            <a:r>
              <a:rPr lang="ru-RU" dirty="0"/>
              <a:t>Научный комментарий</a:t>
            </a:r>
          </a:p>
          <a:p>
            <a:r>
              <a:rPr lang="ru-RU" dirty="0"/>
              <a:t>Демонстрация фондовых экспонатов</a:t>
            </a:r>
          </a:p>
          <a:p>
            <a:r>
              <a:rPr lang="ru-RU" dirty="0"/>
              <a:t>Теневой театр (опционально)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4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2890"/>
          </a:xfrm>
        </p:spPr>
        <p:txBody>
          <a:bodyPr/>
          <a:lstStyle/>
          <a:p>
            <a:r>
              <a:rPr lang="ru-RU" dirty="0" smtClean="0"/>
              <a:t>География 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83" y="1397000"/>
            <a:ext cx="9124169" cy="5016500"/>
          </a:xfrm>
        </p:spPr>
      </p:pic>
    </p:spTree>
    <p:extLst>
      <p:ext uri="{BB962C8B-B14F-4D97-AF65-F5344CB8AC3E}">
        <p14:creationId xmlns:p14="http://schemas.microsoft.com/office/powerpoint/2010/main" val="41423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01914" y="624110"/>
            <a:ext cx="9102697" cy="1280890"/>
          </a:xfrm>
        </p:spPr>
        <p:txBody>
          <a:bodyPr/>
          <a:lstStyle/>
          <a:p>
            <a:r>
              <a:rPr lang="ru-RU" dirty="0" smtClean="0"/>
              <a:t>Сказки народов России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14" y="2286000"/>
            <a:ext cx="4326421" cy="29337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45" y="2286000"/>
            <a:ext cx="4608166" cy="2933700"/>
          </a:xfrm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2401914" y="5222030"/>
            <a:ext cx="4326421" cy="721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/>
              <a:t>Сказка «Волк и перепёлка»</a:t>
            </a:r>
            <a:endParaRPr lang="ru-RU" sz="2000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6896445" y="5239915"/>
            <a:ext cx="4608166" cy="721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Сказка «Парень зайца увидал»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259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87190"/>
          </a:xfrm>
        </p:spPr>
        <p:txBody>
          <a:bodyPr/>
          <a:lstStyle/>
          <a:p>
            <a:r>
              <a:rPr lang="ru-RU" dirty="0" smtClean="0"/>
              <a:t>Статистика 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47" y="1511300"/>
            <a:ext cx="4552026" cy="48006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16473" y="1511300"/>
            <a:ext cx="4588137" cy="4392544"/>
          </a:xfrm>
        </p:spPr>
        <p:txBody>
          <a:bodyPr/>
          <a:lstStyle/>
          <a:p>
            <a:r>
              <a:rPr lang="ru-RU" dirty="0"/>
              <a:t>26 роликов</a:t>
            </a:r>
          </a:p>
          <a:p>
            <a:r>
              <a:rPr lang="ru-RU" dirty="0"/>
              <a:t>Продолжительность: 3-15 минут</a:t>
            </a:r>
          </a:p>
          <a:p>
            <a:r>
              <a:rPr lang="ru-RU" dirty="0"/>
              <a:t>Просмотры (</a:t>
            </a:r>
            <a:r>
              <a:rPr lang="en-US" dirty="0"/>
              <a:t>VK)</a:t>
            </a:r>
            <a:r>
              <a:rPr lang="ru-RU" dirty="0"/>
              <a:t>: 10 - 30 тыс.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3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764</TotalTime>
  <Words>189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Природа России в проекте «БиоСказки»</vt:lpstr>
      <vt:lpstr>Сказки в экологическом просвещении</vt:lpstr>
      <vt:lpstr>Сказочные экскурсии</vt:lpstr>
      <vt:lpstr>Сказочные выставки</vt:lpstr>
      <vt:lpstr>Презентация PowerPoint</vt:lpstr>
      <vt:lpstr>Анатомия ролика</vt:lpstr>
      <vt:lpstr>География проекта</vt:lpstr>
      <vt:lpstr>Сказки народов России</vt:lpstr>
      <vt:lpstr>Статистика проекта</vt:lpstr>
      <vt:lpstr>Проект «БиоСказки» — это …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России в проекте «БиоСказки»</dc:title>
  <dc:creator>Учетная запись Майкрософт</dc:creator>
  <cp:lastModifiedBy>Учетная запись Майкрософт</cp:lastModifiedBy>
  <cp:revision>41</cp:revision>
  <dcterms:created xsi:type="dcterms:W3CDTF">2022-08-08T07:51:15Z</dcterms:created>
  <dcterms:modified xsi:type="dcterms:W3CDTF">2022-08-09T16:03:12Z</dcterms:modified>
</cp:coreProperties>
</file>