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74" r:id="rId2"/>
    <p:sldId id="265" r:id="rId3"/>
    <p:sldId id="256" r:id="rId4"/>
    <p:sldId id="289" r:id="rId5"/>
    <p:sldId id="277" r:id="rId6"/>
    <p:sldId id="258" r:id="rId7"/>
    <p:sldId id="275" r:id="rId8"/>
    <p:sldId id="276" r:id="rId9"/>
    <p:sldId id="260" r:id="rId10"/>
    <p:sldId id="262" r:id="rId11"/>
    <p:sldId id="290" r:id="rId12"/>
    <p:sldId id="263" r:id="rId13"/>
    <p:sldId id="278" r:id="rId14"/>
    <p:sldId id="266" r:id="rId15"/>
    <p:sldId id="267" r:id="rId16"/>
    <p:sldId id="269" r:id="rId17"/>
    <p:sldId id="270" r:id="rId18"/>
    <p:sldId id="271" r:id="rId19"/>
    <p:sldId id="280" r:id="rId20"/>
    <p:sldId id="279" r:id="rId21"/>
    <p:sldId id="282" r:id="rId22"/>
    <p:sldId id="283" r:id="rId23"/>
    <p:sldId id="284" r:id="rId24"/>
    <p:sldId id="285" r:id="rId25"/>
    <p:sldId id="286" r:id="rId26"/>
    <p:sldId id="287" r:id="rId27"/>
    <p:sldId id="28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7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D9587-CBF1-4624-ABA0-FDAE0E1DB74D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5E44E-EBCF-46A1-83CF-651C7F9223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9572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E44E-EBCF-46A1-83CF-651C7F92238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Соколиная охота в Оренбургской степи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E44E-EBCF-46A1-83CF-651C7F92238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E44E-EBCF-46A1-83CF-651C7F92238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БОГАТЫЕ КИРГИЗЫ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E44E-EBCF-46A1-83CF-651C7F92238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User 2\Desktop\СТЕП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6084"/>
            <a:ext cx="9073008" cy="67144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41239" y="476672"/>
            <a:ext cx="7643182" cy="775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Презентация к докладу на круглый стол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r">
              <a:lnSpc>
                <a:spcPct val="130000"/>
              </a:lnSpc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«Природно-этнографическое наследие южно-уральских степей»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033" y="1231759"/>
            <a:ext cx="3169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+mj-lt"/>
              </a:rPr>
              <a:t>(в фотографиях К. Фишера)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6140847"/>
            <a:ext cx="455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Автор: научный сотрудник О.Ю. Боброва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 ВСТРЕЧА ЦЕСАР. НА КОННОЗАВОДЕ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488" y="44624"/>
            <a:ext cx="8957153" cy="6405844"/>
          </a:xfrm>
        </p:spPr>
      </p:pic>
      <p:sp>
        <p:nvSpPr>
          <p:cNvPr id="5" name="TextBox 4"/>
          <p:cNvSpPr txBox="1"/>
          <p:nvPr/>
        </p:nvSpPr>
        <p:spPr>
          <a:xfrm>
            <a:off x="1691680" y="6457443"/>
            <a:ext cx="592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Встреча цесаревича Николая на </a:t>
            </a:r>
            <a:r>
              <a:rPr lang="ru-RU" b="1" dirty="0" err="1" smtClean="0">
                <a:solidFill>
                  <a:schemeClr val="bg1"/>
                </a:solidFill>
              </a:rPr>
              <a:t>коннозаводе</a:t>
            </a:r>
            <a:r>
              <a:rPr lang="ru-RU" b="1" dirty="0" smtClean="0">
                <a:solidFill>
                  <a:schemeClr val="bg1"/>
                </a:solidFill>
              </a:rPr>
              <a:t>  в  1891 г.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brova\Desktop\DSC03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 КАБИНЕТ ФИШЕР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496" y="44624"/>
            <a:ext cx="9073008" cy="6170458"/>
          </a:xfrm>
        </p:spPr>
      </p:pic>
      <p:sp>
        <p:nvSpPr>
          <p:cNvPr id="6" name="TextBox 5"/>
          <p:cNvSpPr txBox="1"/>
          <p:nvPr/>
        </p:nvSpPr>
        <p:spPr>
          <a:xfrm>
            <a:off x="3563888" y="6354503"/>
            <a:ext cx="526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Мастерская К. Фишера в Оренбурге. </a:t>
            </a:r>
            <a:r>
              <a:rPr lang="ru-RU" b="1" i="1" dirty="0" smtClean="0">
                <a:solidFill>
                  <a:schemeClr val="bg1"/>
                </a:solidFill>
              </a:rPr>
              <a:t>Кон.</a:t>
            </a:r>
            <a:r>
              <a:rPr lang="en-US" b="1" i="1" dirty="0" smtClean="0">
                <a:solidFill>
                  <a:schemeClr val="bg1"/>
                </a:solidFill>
              </a:rPr>
              <a:t> XIX</a:t>
            </a:r>
            <a:r>
              <a:rPr lang="ru-RU" b="1" i="1" dirty="0" smtClean="0">
                <a:solidFill>
                  <a:schemeClr val="bg1"/>
                </a:solidFill>
              </a:rPr>
              <a:t> в.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ХИВИНЦЫ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14290"/>
            <a:ext cx="4286280" cy="6429420"/>
          </a:xfrm>
        </p:spPr>
      </p:pic>
      <p:pic>
        <p:nvPicPr>
          <p:cNvPr id="1027" name="Picture 3" descr="C:\Users\Боброва Ольга\Desktop\сканы киргиз ФИШЕРЗАЛ ФИШЕРА\Скан_202107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715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 ВИД ОРЕНБ ИЗ ЗАУР РОЩ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8928992" cy="6215082"/>
          </a:xfrm>
        </p:spPr>
      </p:pic>
      <p:sp>
        <p:nvSpPr>
          <p:cNvPr id="7" name="TextBox 6"/>
          <p:cNvSpPr txBox="1"/>
          <p:nvPr/>
        </p:nvSpPr>
        <p:spPr>
          <a:xfrm>
            <a:off x="3779912" y="6288540"/>
            <a:ext cx="5223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Вид Оренбурга из </a:t>
            </a:r>
            <a:r>
              <a:rPr lang="ru-RU" b="1" dirty="0" err="1" smtClean="0">
                <a:solidFill>
                  <a:schemeClr val="bg1"/>
                </a:solidFill>
              </a:rPr>
              <a:t>Зауральной</a:t>
            </a:r>
            <a:r>
              <a:rPr lang="ru-RU" b="1" dirty="0" smtClean="0">
                <a:solidFill>
                  <a:schemeClr val="bg1"/>
                </a:solidFill>
              </a:rPr>
              <a:t> рощи. </a:t>
            </a:r>
            <a:r>
              <a:rPr lang="ru-RU" b="1" i="1" dirty="0" smtClean="0">
                <a:solidFill>
                  <a:schemeClr val="bg1"/>
                </a:solidFill>
              </a:rPr>
              <a:t>Кон.</a:t>
            </a:r>
            <a:r>
              <a:rPr lang="en-US" b="1" i="1" dirty="0" smtClean="0">
                <a:solidFill>
                  <a:schemeClr val="bg1"/>
                </a:solidFill>
              </a:rPr>
              <a:t> XIX </a:t>
            </a:r>
            <a:r>
              <a:rPr lang="ru-RU" b="1" i="1" dirty="0" smtClean="0">
                <a:solidFill>
                  <a:schemeClr val="bg1"/>
                </a:solidFill>
              </a:rPr>
              <a:t>в.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 цесаревич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8928992" cy="6199536"/>
          </a:xfrm>
        </p:spPr>
      </p:pic>
      <p:sp>
        <p:nvSpPr>
          <p:cNvPr id="6" name="TextBox 5"/>
          <p:cNvSpPr txBox="1"/>
          <p:nvPr/>
        </p:nvSpPr>
        <p:spPr>
          <a:xfrm>
            <a:off x="2483768" y="6316168"/>
            <a:ext cx="457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Встреча цесаревича в  Форштадте. </a:t>
            </a:r>
            <a:r>
              <a:rPr lang="ru-RU" b="1" i="1" dirty="0" smtClean="0">
                <a:solidFill>
                  <a:schemeClr val="bg1"/>
                </a:solidFill>
              </a:rPr>
              <a:t>1891 г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  ОРЕНБУРГ НИКОЛАЕВСКА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86772" y="-1334645"/>
            <a:ext cx="6170458" cy="8928994"/>
          </a:xfrm>
        </p:spPr>
      </p:pic>
      <p:sp>
        <p:nvSpPr>
          <p:cNvPr id="5" name="TextBox 4"/>
          <p:cNvSpPr txBox="1"/>
          <p:nvPr/>
        </p:nvSpPr>
        <p:spPr>
          <a:xfrm>
            <a:off x="4716016" y="6374711"/>
            <a:ext cx="412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Набережная Урала.   </a:t>
            </a:r>
            <a:r>
              <a:rPr lang="ru-RU" b="1" i="1" dirty="0" smtClean="0">
                <a:solidFill>
                  <a:schemeClr val="bg1"/>
                </a:solidFill>
              </a:rPr>
              <a:t>Оренбург, </a:t>
            </a:r>
            <a:r>
              <a:rPr lang="en-US" b="1" i="1" dirty="0" smtClean="0">
                <a:solidFill>
                  <a:schemeClr val="bg1"/>
                </a:solidFill>
              </a:rPr>
              <a:t>XIX</a:t>
            </a:r>
            <a:r>
              <a:rPr lang="ru-RU" b="1" i="1" dirty="0" smtClean="0">
                <a:solidFill>
                  <a:schemeClr val="bg1"/>
                </a:solidFill>
              </a:rPr>
              <a:t> в</a:t>
            </a:r>
            <a:r>
              <a:rPr lang="ru-RU" i="1" dirty="0" smtClean="0"/>
              <a:t>.</a:t>
            </a:r>
            <a:endParaRPr lang="ru-RU" i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3 ГОФФМА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9992" y="44624"/>
            <a:ext cx="4536504" cy="6404284"/>
          </a:xfrm>
        </p:spPr>
      </p:pic>
      <p:sp>
        <p:nvSpPr>
          <p:cNvPr id="3" name="TextBox 2"/>
          <p:cNvSpPr txBox="1"/>
          <p:nvPr/>
        </p:nvSpPr>
        <p:spPr>
          <a:xfrm>
            <a:off x="7164288" y="6448908"/>
            <a:ext cx="191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Купец </a:t>
            </a:r>
            <a:r>
              <a:rPr lang="ru-RU" b="1" dirty="0" err="1" smtClean="0">
                <a:solidFill>
                  <a:schemeClr val="bg1"/>
                </a:solidFill>
              </a:rPr>
              <a:t>А.Гофман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краев.муз\купцы\img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423"/>
            <a:ext cx="4280113" cy="6384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170" y="6488668"/>
            <a:ext cx="232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Купец </a:t>
            </a:r>
            <a:r>
              <a:rPr lang="ru-RU" b="1" dirty="0" err="1" smtClean="0">
                <a:solidFill>
                  <a:schemeClr val="bg1"/>
                </a:solidFill>
              </a:rPr>
              <a:t>В.Мякиньков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 У МОСТ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8927327" cy="6286520"/>
          </a:xfrm>
        </p:spPr>
      </p:pic>
      <p:sp>
        <p:nvSpPr>
          <p:cNvPr id="6" name="TextBox 5"/>
          <p:cNvSpPr txBox="1"/>
          <p:nvPr/>
        </p:nvSpPr>
        <p:spPr>
          <a:xfrm>
            <a:off x="5004048" y="6381328"/>
            <a:ext cx="403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 переправы через Урал. </a:t>
            </a:r>
            <a:r>
              <a:rPr lang="ru-RU" b="1" i="1" dirty="0" smtClean="0">
                <a:solidFill>
                  <a:schemeClr val="bg1"/>
                </a:solidFill>
              </a:rPr>
              <a:t>Кон. </a:t>
            </a:r>
            <a:r>
              <a:rPr lang="en-US" b="1" i="1" dirty="0" smtClean="0">
                <a:solidFill>
                  <a:schemeClr val="bg1"/>
                </a:solidFill>
              </a:rPr>
              <a:t>XIX </a:t>
            </a:r>
            <a:r>
              <a:rPr lang="ru-RU" b="1" i="1" dirty="0" smtClean="0">
                <a:solidFill>
                  <a:schemeClr val="bg1"/>
                </a:solidFill>
              </a:rPr>
              <a:t>в</a:t>
            </a:r>
            <a:r>
              <a:rPr lang="ru-RU" i="1" dirty="0" smtClean="0"/>
              <a:t>.</a:t>
            </a:r>
            <a:endParaRPr lang="ru-RU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Bobrova\Desktop\ПРЕЗЕНТ., ФОТО  ТОРЖОК\DSC09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44000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 ФИШЕР его логоти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8928992" cy="648072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brova\Desktop\ПРЕЗЕНТ., ФОТО  ТОРЖОК\DSC09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brova\Desktop\ПРЕЗЕНТ., ФОТО  ТОРЖОК\DSC09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brova\Desktop\ПРЕЗЕНТ., ФОТО  ТОРЖОК\DSC09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brova\Desktop\ПРЕЗЕНТ., ФОТО  ТОРЖОК\DSC09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brova\Desktop\ПРЕЗЕНТ., ФОТО  ТОРЖОК\DSC09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brova\Desktop\ПРЕЗЕНТ., ФОТО  ТОРЖОК\DSC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brova\Desktop\ПРЕЗЕНТ., ФОТО  ТОРЖОК\DSC01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brova\Desktop\ПРЕЗЕНТ., ФОТО  ТОРЖОК\DSC0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Боброва Ольга\Desktop\ДЛЯ ПРЕЗЕНТАЦИИ\0 ГРАВЮР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23986"/>
            <a:ext cx="8928992" cy="612562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55776" y="6178885"/>
            <a:ext cx="3798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  </a:t>
            </a:r>
            <a:r>
              <a:rPr lang="ru-RU" b="1" dirty="0" smtClean="0">
                <a:solidFill>
                  <a:schemeClr val="bg1"/>
                </a:solidFill>
              </a:rPr>
              <a:t>Типы киргиз-</a:t>
            </a:r>
            <a:r>
              <a:rPr lang="ru-RU" b="1" dirty="0" err="1" smtClean="0">
                <a:solidFill>
                  <a:schemeClr val="bg1"/>
                </a:solidFill>
              </a:rPr>
              <a:t>кайсаков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С гравюры В. </a:t>
            </a:r>
            <a:r>
              <a:rPr lang="ru-RU" b="1" dirty="0" err="1" smtClean="0">
                <a:solidFill>
                  <a:schemeClr val="bg1"/>
                </a:solidFill>
              </a:rPr>
              <a:t>Штернберга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XIX</a:t>
            </a:r>
            <a:r>
              <a:rPr lang="ru-RU" b="1" dirty="0" smtClean="0">
                <a:solidFill>
                  <a:schemeClr val="bg1"/>
                </a:solidFill>
              </a:rPr>
              <a:t> 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brova\Desktop\Оренбург сер.19в. Линогравюра худ. В. Боброва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0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 ОХОТНИК БАНЕР 80х1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504" y="44624"/>
            <a:ext cx="8928992" cy="6216246"/>
          </a:xfrm>
        </p:spPr>
      </p:pic>
      <p:sp>
        <p:nvSpPr>
          <p:cNvPr id="7" name="TextBox 6"/>
          <p:cNvSpPr txBox="1"/>
          <p:nvPr/>
        </p:nvSpPr>
        <p:spPr>
          <a:xfrm>
            <a:off x="2195736" y="6381328"/>
            <a:ext cx="5198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Соколиная охота  в Оренбургской степи.  </a:t>
            </a:r>
            <a:r>
              <a:rPr lang="en-US" b="1" i="1" dirty="0" smtClean="0">
                <a:solidFill>
                  <a:schemeClr val="bg1"/>
                </a:solidFill>
              </a:rPr>
              <a:t>XIX</a:t>
            </a:r>
            <a:r>
              <a:rPr lang="ru-RU" b="1" i="1" dirty="0" smtClean="0">
                <a:solidFill>
                  <a:schemeClr val="bg1"/>
                </a:solidFill>
              </a:rPr>
              <a:t> в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319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 КИРГИЗКА СО СТУПОЙ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496" y="58591"/>
            <a:ext cx="9073008" cy="6429420"/>
          </a:xfrm>
        </p:spPr>
      </p:pic>
      <p:sp>
        <p:nvSpPr>
          <p:cNvPr id="6" name="TextBox 5"/>
          <p:cNvSpPr txBox="1"/>
          <p:nvPr/>
        </p:nvSpPr>
        <p:spPr>
          <a:xfrm>
            <a:off x="3131840" y="6472133"/>
            <a:ext cx="239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 очага перед обедом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254 96dp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476673"/>
            <a:ext cx="4286280" cy="6048672"/>
          </a:xfrm>
        </p:spPr>
      </p:pic>
      <p:pic>
        <p:nvPicPr>
          <p:cNvPr id="5" name="Рисунок 4" descr="img255 96dp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42852"/>
            <a:ext cx="3277678" cy="63824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4810" y="6500834"/>
            <a:ext cx="408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Киргизская школа в Оренбурге, </a:t>
            </a:r>
            <a:r>
              <a:rPr lang="en-US" dirty="0" smtClean="0"/>
              <a:t> XIX</a:t>
            </a:r>
            <a:r>
              <a:rPr lang="ru-RU" dirty="0" smtClean="0"/>
              <a:t> в.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 2\Desktop\ОРЕНБУРГСКИЙ МЕНОВОЙ ДВОР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001000" cy="61125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92899" y="6165304"/>
            <a:ext cx="3216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Оренбургский Меновой двор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487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 БОГАТ.КИРГ. 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504" y="142852"/>
            <a:ext cx="8928992" cy="6598516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410</TotalTime>
  <Words>137</Words>
  <Application>Microsoft Office PowerPoint</Application>
  <PresentationFormat>Экран (4:3)</PresentationFormat>
  <Paragraphs>24</Paragraphs>
  <Slides>27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Боброва Ольга</dc:creator>
  <cp:lastModifiedBy>Bobrova</cp:lastModifiedBy>
  <cp:revision>58</cp:revision>
  <dcterms:created xsi:type="dcterms:W3CDTF">2021-08-02T07:49:03Z</dcterms:created>
  <dcterms:modified xsi:type="dcterms:W3CDTF">2022-08-02T05:11:08Z</dcterms:modified>
</cp:coreProperties>
</file>