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9" r:id="rId3"/>
    <p:sldId id="291" r:id="rId4"/>
    <p:sldId id="293" r:id="rId5"/>
    <p:sldId id="301" r:id="rId6"/>
    <p:sldId id="299" r:id="rId7"/>
    <p:sldId id="300" r:id="rId8"/>
    <p:sldId id="283" r:id="rId9"/>
    <p:sldId id="284" r:id="rId10"/>
    <p:sldId id="285" r:id="rId11"/>
    <p:sldId id="295" r:id="rId12"/>
    <p:sldId id="296" r:id="rId13"/>
    <p:sldId id="298" r:id="rId14"/>
    <p:sldId id="294" r:id="rId15"/>
    <p:sldId id="282" r:id="rId16"/>
    <p:sldId id="272" r:id="rId17"/>
    <p:sldId id="265" r:id="rId18"/>
    <p:sldId id="266" r:id="rId19"/>
    <p:sldId id="275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8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59C9-0801-4A9B-9A9D-B3C917FB1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96D4-FBBE-4D5D-B7E1-16FD2B97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7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B3A-C31C-4F3C-8B52-7787AA8C792A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A612-591B-4502-BF3C-25E9295FE160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513F-14E0-4D0F-859E-4D0CB78AA395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2D68-1BFD-44AA-B76F-2BECFC0764B2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6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FC72-3DF7-40ED-813D-F949CB082E08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0C5D-CAFF-407F-BD3E-B72FED92491B}" type="datetime1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7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357A-09D1-4FE0-B098-8D6DF8DC6487}" type="datetime1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ECD4-3F82-4EF0-BE68-437484D4BB90}" type="datetime1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A5A6-3D73-40DA-A90D-15C36560A321}" type="datetime1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413A-7650-4483-A695-0993E46E4A51}" type="datetime1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7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6B80-9C2A-4A26-9AFA-9B58689ACF48}" type="datetime1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66BF-26B3-4266-8A6A-E1B4075B2091}" type="datetime1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CD91-37AE-4E3F-B415-DFDA82D9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skra-kungur.ru/_res/news/2/img17806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5616624" cy="226211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Уральские сказы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5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культурное наследие</a:t>
            </a:r>
            <a:endParaRPr lang="ru-RU" sz="5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820472" cy="2016224"/>
          </a:xfrm>
        </p:spPr>
        <p:txBody>
          <a:bodyPr>
            <a:normAutofit fontScale="70000" lnSpcReduction="20000"/>
          </a:bodyPr>
          <a:lstStyle/>
          <a:p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научно-практическая  конференция</a:t>
            </a:r>
            <a:endParaRPr lang="ru-RU" sz="4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как фактор развития культуры.</a:t>
            </a:r>
          </a:p>
          <a:p>
            <a:r>
              <a:rPr lang="ru-RU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Музейный практикум» </a:t>
            </a:r>
          </a:p>
          <a:p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2022 г: «Культурное наследие народов России», </a:t>
            </a:r>
          </a:p>
          <a:p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2" descr="C:\Users\Владимир\Desktop\Шадрин А.П\СКАНЫ Шадрин\IMG_20180405_135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2852"/>
            <a:ext cx="2736304" cy="4066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4351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11 - 13 августа 2022 года, г. Торжок.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4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 descr="C:\Users\Владимир\Desktop\image_big_85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08720"/>
            <a:ext cx="6900373" cy="524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9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11</a:t>
            </a:fld>
            <a:endParaRPr lang="ru-RU"/>
          </a:p>
        </p:txBody>
      </p:sp>
      <p:pic>
        <p:nvPicPr>
          <p:cNvPr id="6146" name="Picture 2" descr="C:\Users\Владимир\Desktop\Шадрин А.П\СКАНЫ Шадрин\IMG_20180405_14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3501008"/>
            <a:ext cx="4038600" cy="274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имир\Desktop\Шадрин А.П\СКАНЫ Шадрин\IMG_20180405_140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8600" cy="330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адимир\Desktop\Шадрин А.П\СКАНЫ Шадрин\IMG_20180405_14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5" y="476672"/>
            <a:ext cx="4125110" cy="271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12</a:t>
            </a:fld>
            <a:endParaRPr lang="ru-RU"/>
          </a:p>
        </p:txBody>
      </p:sp>
      <p:pic>
        <p:nvPicPr>
          <p:cNvPr id="4" name="Picture 2" descr="C:\Users\Владимир\Desktop\Шадрин А.П\СКАНЫ Шадрин\IMG_20180405_14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9" y="980728"/>
            <a:ext cx="3572660" cy="514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ладимир\Desktop\Шадрин А.П\СКАНЫ Шадрин\IMG_20180405_141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27088" cy="510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4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13</a:t>
            </a:fld>
            <a:endParaRPr lang="ru-RU"/>
          </a:p>
        </p:txBody>
      </p:sp>
      <p:pic>
        <p:nvPicPr>
          <p:cNvPr id="7170" name="Picture 2" descr="C:\Users\Владимир\Desktop\Шадрин А.П\СКАНЫ Шадрин\IMG_20180405_135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4198"/>
            <a:ext cx="8983419" cy="35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9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 descr="C:\Users\Владимир\Desktop\Мои документы_090118\Шадрин А.П\СКАНЫ Шадрин\IMG_20180405_130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574883" cy="659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Александр Павлович Шадрин</a:t>
            </a:r>
            <a:br>
              <a:rPr lang="ru-RU" dirty="0"/>
            </a:br>
            <a:r>
              <a:rPr lang="ru-RU" sz="3600" dirty="0"/>
              <a:t>(1917-2005)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15</a:t>
            </a:fld>
            <a:endParaRPr lang="ru-RU"/>
          </a:p>
        </p:txBody>
      </p:sp>
      <p:pic>
        <p:nvPicPr>
          <p:cNvPr id="7" name="Объект 4" descr="Фотография к материалу: «Хочу успеть рассказать…» К 100-летию Александра Павловича Шадрина, журналиста-искровца и краеведа">
            <a:hlinkClick r:id="rId2" tgtFrame="&quot;_blank&quot;" tooltip="&quot;Александр Павлович Шадрин на пороге своего дома. Апрель 1997 года. Фото: Раиф Абляшев, Кунгурский городской архив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33670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47664" y="57332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Апрель 1997 года. </a:t>
            </a:r>
            <a:r>
              <a:rPr lang="en-US" b="1" dirty="0"/>
              <a:t> </a:t>
            </a:r>
            <a:r>
              <a:rPr lang="ru-RU" b="1" dirty="0"/>
              <a:t>Фото: </a:t>
            </a:r>
            <a:r>
              <a:rPr lang="ru-RU" b="1" dirty="0" err="1"/>
              <a:t>Раиф</a:t>
            </a:r>
            <a:r>
              <a:rPr lang="ru-RU" b="1" dirty="0"/>
              <a:t> </a:t>
            </a:r>
            <a:r>
              <a:rPr lang="ru-RU" b="1" dirty="0" err="1"/>
              <a:t>Абляшев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653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\Desktop\Красноуф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976997" cy="6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1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Красноуф\Епархиальное училище 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7" y="620688"/>
            <a:ext cx="8379184" cy="5092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94928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ПП. Бажов – преподаватель Духовной семинарии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0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Красноуф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69913"/>
            <a:ext cx="8256587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мир\Desktop\Красноуф\regnum_picture_1548664650128677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77232" cy="27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Усть-Каменогорск Бажов (</a:t>
            </a:r>
            <a:r>
              <a:rPr lang="ru-RU" dirty="0" err="1"/>
              <a:t>Бахеев</a:t>
            </a:r>
            <a:r>
              <a:rPr lang="ru-RU" dirty="0"/>
              <a:t>) приехал в июле 1919 года с целью восстановления сил поредевших большевистских ячеек.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документами страхового агента осуществлял связь между партизанскими соединениями «Красных горных орлов», готовил политинформации о положении на фронте и в стране, вручал партийные билеты тем, кому доверяли партийные ячейки. </a:t>
            </a:r>
            <a:endParaRPr lang="ru-RU" dirty="0" smtClean="0"/>
          </a:p>
          <a:p>
            <a:r>
              <a:rPr lang="ru-RU" dirty="0" smtClean="0"/>
              <a:t>Бажов </a:t>
            </a:r>
            <a:r>
              <a:rPr lang="ru-RU" dirty="0"/>
              <a:t>объездил и обошел весь горный Алтай и </a:t>
            </a:r>
            <a:r>
              <a:rPr lang="ru-RU" dirty="0" err="1"/>
              <a:t>прииртышские</a:t>
            </a:r>
            <a:r>
              <a:rPr lang="ru-RU" dirty="0"/>
              <a:t> степи, рудники, аулы, хутора, казачьи станицы, выполняя под носом у колчаковцев подпольную работу, объединяя силы местного большевистского подполья с организациями массового партизанского движения в уезде.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4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Кунгурская организация «</a:t>
            </a:r>
            <a:r>
              <a:rPr lang="ru-RU" dirty="0" smtClean="0"/>
              <a:t>Вольнодумье»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. </a:t>
            </a:r>
            <a:r>
              <a:rPr lang="ru-RU" dirty="0"/>
              <a:t>Мы жили неплохо. А товарищи говорили: «У тебя отец-директор, ты жрёшь досыта, а мы голодом. Я читал много книг о партии «Народной воли».</a:t>
            </a:r>
          </a:p>
          <a:p>
            <a:r>
              <a:rPr lang="ru-RU" dirty="0"/>
              <a:t>Когда ездил весной с бригадой ТРАМА по лесосплаву в </a:t>
            </a:r>
            <a:r>
              <a:rPr lang="ru-RU" dirty="0" err="1"/>
              <a:t>Ординском</a:t>
            </a:r>
            <a:r>
              <a:rPr lang="ru-RU" dirty="0"/>
              <a:t> и Кунгурском районах, я видел, что на местах очень плохо живут крестьяне-татары. Я видел, что слова Ленина «Лучше меньше, да лучше» не выполняются. </a:t>
            </a:r>
          </a:p>
          <a:p>
            <a:r>
              <a:rPr lang="ru-RU" dirty="0"/>
              <a:t>Например, в Кунгуре очень быстро построили элеватор. Года не прошло – он развалился</a:t>
            </a:r>
            <a:r>
              <a:rPr lang="ru-RU" dirty="0" smtClean="0"/>
              <a:t>.».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2</a:t>
            </a:fld>
            <a:endParaRPr lang="ru-RU"/>
          </a:p>
        </p:txBody>
      </p:sp>
      <p:pic>
        <p:nvPicPr>
          <p:cNvPr id="15362" name="Picture 2" descr="C:\Users\Владимир\Desktop\Шадрин А.П\Шадрин\Саша Ш 1934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195173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Красноуф\В годы Гражданской вой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6632"/>
            <a:ext cx="8096250" cy="633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450757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 время Гражданской войны</a:t>
            </a:r>
            <a:endParaRPr lang="ru-RU" sz="2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5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Красноуф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408"/>
            <a:ext cx="4991277" cy="346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Красноуф\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42" y="3861048"/>
            <a:ext cx="3771694" cy="2885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ладимир\Desktop\Красноуф\02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042540" cy="252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764704"/>
            <a:ext cx="2844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Ошибка писаря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стала для него бесценной: </a:t>
            </a:r>
            <a:endParaRPr lang="ru-RU" sz="2000" b="1" dirty="0" smtClean="0"/>
          </a:p>
          <a:p>
            <a:r>
              <a:rPr lang="ru-RU" sz="2000" b="1" dirty="0" smtClean="0"/>
              <a:t>вместо </a:t>
            </a:r>
            <a:r>
              <a:rPr lang="ru-RU" sz="2000" b="1" dirty="0"/>
              <a:t>«</a:t>
            </a:r>
            <a:r>
              <a:rPr lang="ru-RU" sz="2000" b="1" dirty="0" err="1"/>
              <a:t>Бажев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тот написал «</a:t>
            </a:r>
            <a:r>
              <a:rPr lang="ru-RU" sz="2000" b="1" dirty="0" err="1"/>
              <a:t>Бахеев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Красноуф\Базарная площадь. 1928 год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45805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31471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Базарная площадь в Усть-Каменогорске 1928 г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1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Красноуф\dsc-034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3" y="836712"/>
            <a:ext cx="8431812" cy="44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8052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Музей П. Бажова в Усть-Каменогорске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4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Красноуф\201179_603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88" y="326493"/>
            <a:ext cx="6643503" cy="58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1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Уважаемый товарищ Сталин!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«Вы </a:t>
            </a:r>
            <a:r>
              <a:rPr lang="ru-RU" dirty="0"/>
              <a:t>коварный временщик.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не знаете, как страдает русский народ. Например, на Урале, в Кунгурском районе народ весь истощён. Что ему 12-кг. Паёк – это мизерная подачка. </a:t>
            </a:r>
            <a:endParaRPr lang="ru-RU" dirty="0" smtClean="0"/>
          </a:p>
          <a:p>
            <a:r>
              <a:rPr lang="ru-RU" dirty="0" smtClean="0"/>
              <a:t>Крестьяне </a:t>
            </a:r>
            <a:r>
              <a:rPr lang="ru-RU" dirty="0"/>
              <a:t>в 1931, 32 ели суррогат,  в </a:t>
            </a:r>
            <a:r>
              <a:rPr lang="ru-RU" dirty="0" err="1"/>
              <a:t>примешку</a:t>
            </a:r>
            <a:r>
              <a:rPr lang="ru-RU" dirty="0"/>
              <a:t> хлеб с суррогатом, а иногда и голый суррогат из капустного листа, крапивы, дерева, коры и мякины.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/>
              <a:t>Вся власть фактически  находится у Вас в руках, а поэтому Вы являетесь виновником страданий народа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Так знайте, что народ не дремлет, и </a:t>
            </a:r>
            <a:r>
              <a:rPr lang="ru-RU" dirty="0" err="1"/>
              <a:t>первомартовская</a:t>
            </a:r>
            <a:r>
              <a:rPr lang="ru-RU" dirty="0"/>
              <a:t> история, как с Александром </a:t>
            </a:r>
            <a:r>
              <a:rPr lang="en-US" dirty="0"/>
              <a:t>II</a:t>
            </a:r>
            <a:r>
              <a:rPr lang="ru-RU" dirty="0"/>
              <a:t>, может повториться».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3</a:t>
            </a:fld>
            <a:endParaRPr lang="ru-RU" dirty="0"/>
          </a:p>
        </p:txBody>
      </p:sp>
      <p:pic>
        <p:nvPicPr>
          <p:cNvPr id="16386" name="Picture 2" descr="C:\Users\Владимир\Desktop\10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8600" cy="351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Александр Павлович Шадрин         Кунгур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7DA-093A-4818-B8A1-16CB2F9260EB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 descr="C:\Users\Владимир\Desktop\ФФ.63п.Оп.63п.Д.14.Л.1.Кунгурская трудовая коммуна УНКВД Свердл. об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5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</a:t>
            </a:r>
            <a:br>
              <a:rPr lang="ru-RU" dirty="0" smtClean="0"/>
            </a:br>
            <a:r>
              <a:rPr lang="ru-RU" dirty="0" smtClean="0"/>
              <a:t>«Данилко – рваное Ухо»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C:\Users\Владимир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6" y="1600200"/>
            <a:ext cx="59109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0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Владимир\Desktop\;;жж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831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\Desktop\тт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" y="156824"/>
            <a:ext cx="42545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 descr="F: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902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9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C:\Users\Владимир\Desktop\автограф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464338" cy="579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мир\Desktop\IMG_20180405_135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34251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Данила Кондратьевич </a:t>
            </a:r>
            <a:r>
              <a:rPr lang="ru-RU" dirty="0"/>
              <a:t>Зверев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/>
              <a:t>(</a:t>
            </a:r>
            <a:r>
              <a:rPr lang="ru-RU" sz="3100" dirty="0" smtClean="0"/>
              <a:t>1858—1938</a:t>
            </a:r>
            <a:r>
              <a:rPr lang="ru-RU" sz="3100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специалист по добыче самоцветных и цветных камней, прообраз Данилы-мастера из </a:t>
            </a:r>
            <a:r>
              <a:rPr lang="ru-RU" dirty="0" err="1"/>
              <a:t>бажовских</a:t>
            </a:r>
            <a:r>
              <a:rPr lang="ru-RU" dirty="0"/>
              <a:t> «Сказов» похоронен на кладбище, которое находилось ранее на месте парка им. Блюхера</a:t>
            </a:r>
            <a:r>
              <a:rPr lang="ru-RU" dirty="0" smtClean="0"/>
              <a:t>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Светлана  Тимофеевна  Лапшина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CD91-37AE-4E3F-B415-DFDA82D93B17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C:\Users\Владимир\Desktop\d0b4d0b0d0bdd0b8d0bbd0b0-d0b7d0b2d0b5d180d0b5d0b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2" y="1600200"/>
            <a:ext cx="317069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86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531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Уральские сказы  как культурное наследие</vt:lpstr>
      <vt:lpstr>Кунгурская организация «Вольнодумье»</vt:lpstr>
      <vt:lpstr>Уважаемый товарищ Сталин!  </vt:lpstr>
      <vt:lpstr>Презентация PowerPoint</vt:lpstr>
      <vt:lpstr>СКАЗ «Данилко – рваное Ухо»</vt:lpstr>
      <vt:lpstr>Презентация PowerPoint</vt:lpstr>
      <vt:lpstr>Презентация PowerPoint</vt:lpstr>
      <vt:lpstr>Презентация PowerPoint</vt:lpstr>
      <vt:lpstr>Данила Кондратьевич Зверев   (1858—1938)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Павлович Шадрин (1917-2005)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СОШ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 Владимир</dc:creator>
  <cp:lastModifiedBy>Лапшин Владимир</cp:lastModifiedBy>
  <cp:revision>17</cp:revision>
  <dcterms:created xsi:type="dcterms:W3CDTF">2019-06-05T16:50:08Z</dcterms:created>
  <dcterms:modified xsi:type="dcterms:W3CDTF">2022-08-05T15:07:07Z</dcterms:modified>
</cp:coreProperties>
</file>